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83" r:id="rId10"/>
    <p:sldId id="385" r:id="rId11"/>
    <p:sldId id="395" r:id="rId12"/>
    <p:sldId id="386" r:id="rId13"/>
    <p:sldId id="400" r:id="rId14"/>
    <p:sldId id="388" r:id="rId15"/>
    <p:sldId id="391" r:id="rId16"/>
    <p:sldId id="398" r:id="rId17"/>
    <p:sldId id="387" r:id="rId18"/>
    <p:sldId id="396" r:id="rId19"/>
    <p:sldId id="397" r:id="rId20"/>
    <p:sldId id="401" r:id="rId21"/>
    <p:sldId id="402" r:id="rId22"/>
    <p:sldId id="403" r:id="rId23"/>
    <p:sldId id="404" r:id="rId24"/>
    <p:sldId id="405" r:id="rId25"/>
    <p:sldId id="389" r:id="rId26"/>
    <p:sldId id="392" r:id="rId27"/>
    <p:sldId id="399" r:id="rId28"/>
    <p:sldId id="267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5341" autoAdjust="0"/>
  </p:normalViewPr>
  <p:slideViewPr>
    <p:cSldViewPr showGuides="1">
      <p:cViewPr varScale="1">
        <p:scale>
          <a:sx n="77" d="100"/>
          <a:sy n="77" d="100"/>
        </p:scale>
        <p:origin x="126" y="684"/>
      </p:cViewPr>
      <p:guideLst>
        <p:guide orient="horz" pos="2160"/>
        <p:guide pos="3840"/>
        <p:guide pos="393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30/09/2024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3135588"/>
            <a:ext cx="12192000" cy="27363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7245" y="198884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 smtClean="0">
                <a:ln/>
                <a:solidFill>
                  <a:srgbClr val="F06510"/>
                </a:solidFill>
              </a:rPr>
              <a:t>2025</a:t>
            </a:r>
            <a:endParaRPr lang="en-US" sz="8000" b="1" dirty="0">
              <a:ln/>
              <a:solidFill>
                <a:srgbClr val="F0651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439816" y="692696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852936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değil.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KURALLARI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0" y="980728"/>
            <a:ext cx="12016843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tr-TR" sz="4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Geçerli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kimlik belgesi yanında olmayan öğrenciler sınava alınmayacaktır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tr-T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sınava gelirken yanlarında geçerli kimlik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ile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en az iki adet koyu siyah ve yumuşak kurşun kalem, kalemtıraş ve leke bırakmayan yumuşak silgi bulunduracaktır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sınava şeffaf şişe içinde su götürebilir.</a:t>
            </a:r>
          </a:p>
          <a:p>
            <a:endParaRPr lang="tr-TR" sz="24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dakikadan sonra gelen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sınava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alınmaz.</a:t>
            </a:r>
          </a:p>
          <a:p>
            <a:endParaRPr lang="tr-T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sınavın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ilk 30 ve son 15 dakikasında sınav salonundan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çıkamazlar.</a:t>
            </a:r>
          </a:p>
          <a:p>
            <a:pPr algn="ctr"/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oluşturulmaktadır.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Merkezi Yerleştirme</a:t>
            </a:r>
            <a:endParaRPr lang="tr-T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Yerel Yerleştirme</a:t>
            </a:r>
            <a:endParaRPr lang="tr-T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0080" y="628579"/>
            <a:ext cx="9519324" cy="792088"/>
          </a:xfrm>
        </p:spPr>
        <p:txBody>
          <a:bodyPr/>
          <a:lstStyle/>
          <a:p>
            <a:r>
              <a:rPr lang="tr-TR" dirty="0" smtClean="0"/>
              <a:t>             2024 LGS İLK YERLEŞTİRME </a:t>
            </a:r>
            <a:endParaRPr lang="tr-TR" dirty="0"/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25956"/>
              </p:ext>
            </p:extLst>
          </p:nvPr>
        </p:nvGraphicFramePr>
        <p:xfrm>
          <a:off x="1847528" y="1628800"/>
          <a:ext cx="763284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985"/>
                <a:gridCol w="1752580"/>
                <a:gridCol w="2544283"/>
              </a:tblGrid>
              <a:tr h="370840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OKUL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      EN</a:t>
                      </a:r>
                      <a:r>
                        <a:rPr lang="tr-TR" baseline="0" dirty="0" smtClean="0"/>
                        <a:t> DÜŞÜK</a:t>
                      </a:r>
                      <a:r>
                        <a:rPr lang="tr-TR" dirty="0" smtClean="0"/>
                        <a:t> YÜZDELİK</a:t>
                      </a:r>
                      <a:r>
                        <a:rPr lang="tr-TR" baseline="0" dirty="0" smtClean="0"/>
                        <a:t> DİLİM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PUAN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RAMAZAN YAMAN FEN LİSESİ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4,42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448,718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KEPİRTEPE ANADOLU LİSESİ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11,05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409,403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LÜLEBURGAZ MESLEKİ</a:t>
                      </a:r>
                      <a:r>
                        <a:rPr lang="tr-TR" baseline="0" dirty="0" smtClean="0"/>
                        <a:t> VE T.A.L. BİLİŞİM BÖLÜMÜ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40,48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293,034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LÜLEBURGAZ</a:t>
                      </a:r>
                      <a:r>
                        <a:rPr lang="tr-TR" baseline="0" dirty="0" smtClean="0"/>
                        <a:t> MESLEKİ VE T.A.L. MAKİNE BÖLÜMÜ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48,86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271,312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ANADOLU İ.H.L. FEN VE SOSYAL BİLİMLER</a:t>
                      </a:r>
                      <a:r>
                        <a:rPr lang="tr-TR" baseline="0" dirty="0" smtClean="0"/>
                        <a:t> PROGRAMI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90,57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199,965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9522" y="642918"/>
            <a:ext cx="11471920" cy="792088"/>
          </a:xfrm>
        </p:spPr>
        <p:txBody>
          <a:bodyPr/>
          <a:lstStyle/>
          <a:p>
            <a:pPr algn="ctr"/>
            <a:r>
              <a:rPr lang="tr-TR" dirty="0" smtClean="0"/>
              <a:t>2024 YEREL YERLEŞTİRME OBPLERİ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595406" y="1500174"/>
          <a:ext cx="8429686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/>
                <a:gridCol w="2089562"/>
                <a:gridCol w="2089562"/>
                <a:gridCol w="2089562"/>
              </a:tblGrid>
              <a:tr h="299402">
                <a:tc>
                  <a:txBody>
                    <a:bodyPr/>
                    <a:lstStyle/>
                    <a:p>
                      <a:r>
                        <a:rPr lang="tr-TR" dirty="0" smtClean="0"/>
                        <a:t>OKUL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2024 OBP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2023 OBP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2022 OBP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LÜLEBURGAZ</a:t>
                      </a:r>
                      <a:r>
                        <a:rPr lang="tr-TR" baseline="0" dirty="0" smtClean="0"/>
                        <a:t> LİSESİ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95,51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95,84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LÜLEBURGAZ ANADOLU LİSESİ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93,23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95,52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DÜVENCİLER</a:t>
                      </a:r>
                      <a:r>
                        <a:rPr lang="tr-TR" baseline="0" dirty="0" smtClean="0"/>
                        <a:t> ANADOLU LİSESİ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90,34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93,21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ATATÜRK ANADOLU LİSESİ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85,98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89,41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LÜLEBURGAZ A.İ.H.L.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73,80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2024 YEREL YERLEŞTİRME OBPLERİ</a:t>
            </a:r>
            <a:endParaRPr lang="tr-TR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63849"/>
              </p:ext>
            </p:extLst>
          </p:nvPr>
        </p:nvGraphicFramePr>
        <p:xfrm>
          <a:off x="2927648" y="1772816"/>
          <a:ext cx="528299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096"/>
                <a:gridCol w="112089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LÜLEBURGAZ MESLEKİ V E</a:t>
                      </a:r>
                      <a:r>
                        <a:rPr lang="tr-TR" baseline="0" dirty="0" smtClean="0"/>
                        <a:t> TEKNİK ANADOLU LİSESİ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ALAN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OBP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ELEKTRİK-</a:t>
                      </a:r>
                      <a:r>
                        <a:rPr lang="tr-TR" baseline="0" dirty="0" smtClean="0"/>
                        <a:t> ELEKTRONİK ALANI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61,42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MAKİNE VE TASARIM TEKNOLOJİSİ(SINAVSIZ)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60,66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METAL TEKNOLOJİSİ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50,70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MOBİLYA VE İÇ MEKAN TASARIMI TEKNOLOJİSİ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44,04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MOTORLU</a:t>
                      </a:r>
                      <a:r>
                        <a:rPr lang="tr-TR" baseline="0" dirty="0" smtClean="0"/>
                        <a:t> ARAÇLAR TEKNOLOJİSİ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53,94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TESİSAT</a:t>
                      </a:r>
                      <a:r>
                        <a:rPr lang="tr-TR" baseline="0" dirty="0" smtClean="0"/>
                        <a:t> TEKNOLOJİSİ VE İKLİMLENDİRME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45,35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MEHMET AKİF ERSOY MTAL 9. SINIF ALAN </a:t>
            </a:r>
            <a:br>
              <a:rPr lang="tr-TR" sz="2800" dirty="0" smtClean="0"/>
            </a:br>
            <a:r>
              <a:rPr lang="tr-TR" sz="2800" dirty="0" smtClean="0"/>
              <a:t>YERLEŞTİRME OBPLERİ</a:t>
            </a:r>
            <a:endParaRPr lang="tr-TR" sz="2800" dirty="0"/>
          </a:p>
        </p:txBody>
      </p:sp>
      <p:graphicFrame>
        <p:nvGraphicFramePr>
          <p:cNvPr id="3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04721"/>
              </p:ext>
            </p:extLst>
          </p:nvPr>
        </p:nvGraphicFramePr>
        <p:xfrm>
          <a:off x="3647728" y="2564904"/>
          <a:ext cx="578647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157163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MEHMET AKİF ERSOY </a:t>
                      </a:r>
                      <a:r>
                        <a:rPr lang="tr-TR" dirty="0" smtClean="0"/>
                        <a:t>MTAL 2025 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ALAN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OBP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BİLİŞİM TEKNOLOJİLERİ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79,98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BÜRO YÖNETİMİ</a:t>
                      </a:r>
                      <a:r>
                        <a:rPr lang="tr-TR" baseline="0" dirty="0" smtClean="0"/>
                        <a:t> VE YÖNETİCİ ASİSTANLIĞI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77,59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MUHASEBE VE FİNANSMAN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64,03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PAZARLAMA VE PERAKENDE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73,24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00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TÜRKİYE PETROLLERİ ANONİM ORTAKLIĞI MTAL </a:t>
            </a:r>
            <a:br>
              <a:rPr lang="tr-TR" sz="2800" dirty="0" smtClean="0"/>
            </a:br>
            <a:r>
              <a:rPr lang="tr-TR" sz="2800" dirty="0" smtClean="0"/>
              <a:t>9. SINIF ALAN YERLEŞTİRME OBPLERİ</a:t>
            </a:r>
            <a:endParaRPr lang="tr-TR" sz="28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442802"/>
              </p:ext>
            </p:extLst>
          </p:nvPr>
        </p:nvGraphicFramePr>
        <p:xfrm>
          <a:off x="1991544" y="2060848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ALAN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TABAN OBP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KİMYA TEKNOLOJİSİ ALANI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77.5812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GELİŞİMİ VE EĞİTİMİ ALANI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78.5445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GRAFİK VE FOTOĞRAF ALANI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77.4275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TASARIM</a:t>
                      </a:r>
                      <a:r>
                        <a:rPr lang="tr-TR" baseline="0" dirty="0" smtClean="0"/>
                        <a:t> TEKNOOJİLERİ ALANI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75.2086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TEKSTİL TEKNOLOJİSİ</a:t>
                      </a:r>
                      <a:r>
                        <a:rPr lang="tr-TR" baseline="0" dirty="0" smtClean="0"/>
                        <a:t> ALANI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75.0174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YİYECEK HİZMETLERİ ALANI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82.1171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84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8 Kasım Ortaokulu</a:t>
            </a:r>
            <a:endParaRPr lang="tr-T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tr-TR" sz="3200" b="1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9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062713" y="1924127"/>
            <a:ext cx="1432929" cy="1494573"/>
            <a:chOff x="1062713" y="1924127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062713" y="1924127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7979" y="2285298"/>
              <a:ext cx="1014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/>
                <a:t> Mayıs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2025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19636" y="1911987"/>
            <a:ext cx="1535674" cy="1609716"/>
            <a:chOff x="3819636" y="1911987"/>
            <a:chExt cx="1535674" cy="1609716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45988" y="1911987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9636" y="2321374"/>
              <a:ext cx="15356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</a:t>
              </a:r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15 Haziran</a:t>
              </a:r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2025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5394" y="1878795"/>
            <a:ext cx="1499004" cy="1589915"/>
            <a:chOff x="6755394" y="1878795"/>
            <a:chExt cx="1499004" cy="158991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55394" y="2268381"/>
              <a:ext cx="121667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2025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2025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Giriş Belgesi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2942638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1381092" y="1714488"/>
            <a:ext cx="3214710" cy="3571900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4381488" y="4500570"/>
            <a:ext cx="1785950" cy="15001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155dk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024958" y="4786322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Metin kutusu 48"/>
          <p:cNvSpPr txBox="1"/>
          <p:nvPr/>
        </p:nvSpPr>
        <p:spPr>
          <a:xfrm>
            <a:off x="5236840" y="2511187"/>
            <a:ext cx="43623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smtClean="0"/>
              <a:t>1.Ve 2. </a:t>
            </a:r>
            <a:r>
              <a:rPr lang="tr-TR" sz="6000" b="1" dirty="0" smtClean="0"/>
              <a:t>Dönem </a:t>
            </a:r>
            <a:r>
              <a:rPr lang="tr-TR" sz="6000" b="1" dirty="0"/>
              <a:t>K</a:t>
            </a:r>
            <a:r>
              <a:rPr lang="tr-TR" sz="6000" b="1" dirty="0" smtClean="0"/>
              <a:t>onuları</a:t>
            </a:r>
            <a:endParaRPr lang="tr-TR" sz="6000" b="1" dirty="0"/>
          </a:p>
        </p:txBody>
      </p:sp>
      <p:sp>
        <p:nvSpPr>
          <p:cNvPr id="3" name="Beşgen 2"/>
          <p:cNvSpPr/>
          <p:nvPr/>
        </p:nvSpPr>
        <p:spPr>
          <a:xfrm>
            <a:off x="1271464" y="2312876"/>
            <a:ext cx="3960440" cy="2520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8. Sınıf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332318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3868</TotalTime>
  <Words>860</Words>
  <Application>Microsoft Office PowerPoint</Application>
  <PresentationFormat>Geniş ekran</PresentationFormat>
  <Paragraphs>254</Paragraphs>
  <Slides>28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9" baseType="lpstr">
      <vt:lpstr>宋体</vt:lpstr>
      <vt:lpstr>Aharoni</vt:lpstr>
      <vt:lpstr>Arial</vt:lpstr>
      <vt:lpstr>Calibri</vt:lpstr>
      <vt:lpstr>Oswald Regular</vt:lpstr>
      <vt:lpstr>Roboto</vt:lpstr>
      <vt:lpstr>Roboto Condensed</vt:lpstr>
      <vt:lpstr>Roboto Light</vt:lpstr>
      <vt:lpstr>Source Sans Pro Light</vt:lpstr>
      <vt:lpstr>Verdana</vt:lpstr>
      <vt:lpstr>Office Theme</vt:lpstr>
      <vt:lpstr>PowerPoint Sunusu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 KURALLARI </vt:lpstr>
      <vt:lpstr>TERCİHLER NASIL YAPILACAK? </vt:lpstr>
      <vt:lpstr>SINAVLA ÖĞRENCİ ALAN LİSELERE TERCİH İŞLEMLERİ </vt:lpstr>
      <vt:lpstr>MERKEZİ YERLEŞTİRME NASIL OLACAK? </vt:lpstr>
      <vt:lpstr>YEREL YERLEŞTİRME NASIL OLACAK? </vt:lpstr>
      <vt:lpstr>YEREL YERLEŞTİRME NASIL OLACAK? </vt:lpstr>
      <vt:lpstr>YEREL YERLEŞTİRMEDE ÖNCELİK? </vt:lpstr>
      <vt:lpstr>             2024 LGS İLK YERLEŞTİRME </vt:lpstr>
      <vt:lpstr>2024 YEREL YERLEŞTİRME OBPLERİ</vt:lpstr>
      <vt:lpstr>2024 YEREL YERLEŞTİRME OBPLERİ</vt:lpstr>
      <vt:lpstr>MEHMET AKİF ERSOY MTAL 9. SINIF ALAN  YERLEŞTİRME OBPLERİ</vt:lpstr>
      <vt:lpstr>TÜRKİYE PETROLLERİ ANONİM ORTAKLIĞI MTAL  9. SINIF ALAN YERLEŞTİRME OBPLERİ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8 Kasım Ortaokulu</cp:lastModifiedBy>
  <cp:revision>315</cp:revision>
  <dcterms:created xsi:type="dcterms:W3CDTF">2014-09-22T14:05:42Z</dcterms:created>
  <dcterms:modified xsi:type="dcterms:W3CDTF">2024-09-30T08:52:33Z</dcterms:modified>
</cp:coreProperties>
</file>